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08"/>
    <p:restoredTop sz="94684"/>
  </p:normalViewPr>
  <p:slideViewPr>
    <p:cSldViewPr snapToGrid="0">
      <p:cViewPr>
        <p:scale>
          <a:sx n="89" d="100"/>
          <a:sy n="89" d="100"/>
        </p:scale>
        <p:origin x="248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16D50F-51D0-8FC9-F453-A474976AC06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DE1D17C-B348-F355-7BE7-BF79B77F3E0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4B35D0-871F-FCBD-26B7-DD56C52744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A7546-CA5F-7949-B22C-2113CB3EA23C}" type="datetimeFigureOut">
              <a:rPr lang="en-US" smtClean="0"/>
              <a:t>8/1/26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719E94-E0EC-AAC1-3E7C-5DE3199D4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93A09B-EE05-828E-E9B8-A41A5CA598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22656-CB9D-984F-BF60-8FBAC56BAA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9320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3880D7-01B5-3A21-6D2E-E9BDCC247F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DB1034-38A8-EEAE-5F44-119E45A41A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B92F62-1981-98D3-3B20-C24720FF8A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A7546-CA5F-7949-B22C-2113CB3EA23C}" type="datetimeFigureOut">
              <a:rPr lang="en-US" smtClean="0"/>
              <a:t>8/1/26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67EF41-8843-0958-CFFA-FD526D671F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F01983-1713-71F1-53BE-E03323987F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22656-CB9D-984F-BF60-8FBAC56BAA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87406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333884-BA2D-540C-8B87-78307F7AF9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FBE456-B01B-6283-B16C-5BC8DFEEF6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1ECE36-409B-4CFF-3871-02D277A3DC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A7546-CA5F-7949-B22C-2113CB3EA23C}" type="datetimeFigureOut">
              <a:rPr lang="en-US" smtClean="0"/>
              <a:t>8/1/26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5D14DC-F678-2B8A-A406-84B5466DAE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5C3FD6-2A33-EE9B-DD9C-6CDFB6C6FB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22656-CB9D-984F-BF60-8FBAC56BAA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06740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99F545-5133-42F1-8048-F0989B2B06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1A7436-C202-5D37-F6CB-9A924876E51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99E6C8-0493-907B-5E13-5F5D4FA0597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5D58033-0005-1B54-925A-67F9DA7BC0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A7546-CA5F-7949-B22C-2113CB3EA23C}" type="datetimeFigureOut">
              <a:rPr lang="en-US" smtClean="0"/>
              <a:t>8/1/26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0DB06B-E9BD-2C6F-0E0F-06A12BE40B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CC5CAF-5861-A5DB-A718-DC0B89FE9A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22656-CB9D-984F-BF60-8FBAC56BAA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34342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058518-700D-6350-8861-15740C4935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DFBB0E-FEF4-B674-E6E2-E35FBA7033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ACB0C76-D218-950A-76C1-5ECE3AE48B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824BD71-D060-3270-0DB4-4AE394A6B71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8C451D3-843F-DE95-97EA-24F283511B2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773AA65-689D-D395-145F-2974593B57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A7546-CA5F-7949-B22C-2113CB3EA23C}" type="datetimeFigureOut">
              <a:rPr lang="en-US" smtClean="0"/>
              <a:t>8/1/26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D91E4F2-3C49-11E8-C1E9-9BFB9BB459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7D11319-FDA3-415A-D2EF-B8DD9B4577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22656-CB9D-984F-BF60-8FBAC56BAA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88401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E1322B-F1D2-2B0F-B38A-40B1DA82F7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B7A6755-9915-40C6-D840-1712EB561A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A7546-CA5F-7949-B22C-2113CB3EA23C}" type="datetimeFigureOut">
              <a:rPr lang="en-US" smtClean="0"/>
              <a:t>8/1/26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ABE5EDC-8FD4-F590-8A87-4FF64236D0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E9BE664-FB61-7EB5-3348-0A011F4E0D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22656-CB9D-984F-BF60-8FBAC56BAA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60938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9488F57-F999-7862-560A-A6C5A37A79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A7546-CA5F-7949-B22C-2113CB3EA23C}" type="datetimeFigureOut">
              <a:rPr lang="en-US" smtClean="0"/>
              <a:t>8/1/26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D2132BA-B98A-6991-C9B8-454ECE64FE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DA707D4-E1C6-61D9-3E5D-AAD54A6ACA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22656-CB9D-984F-BF60-8FBAC56BAA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04215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201D87-38AD-E621-7131-490FE23CB3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2D062A-F14E-EBD3-187C-CDEB25B886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D39536-A51B-E15F-5DB9-5A06A3D9E5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129E328-DD00-9123-441C-667D96060E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A7546-CA5F-7949-B22C-2113CB3EA23C}" type="datetimeFigureOut">
              <a:rPr lang="en-US" smtClean="0"/>
              <a:t>8/1/26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498CA9D-74DD-5791-96EE-BF01B37E8F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B8FD6C-1887-001C-F622-A74969874B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22656-CB9D-984F-BF60-8FBAC56BAA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49785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5BECDE-2F20-6E87-EE36-D325656F5C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73E83FA-9C89-31B7-D1F0-E7246DD6DE0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58CD400-9CA4-38B7-CF4B-7C5309C63D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1CE9FAA-0574-CE1F-E95A-71AC58FEF3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A7546-CA5F-7949-B22C-2113CB3EA23C}" type="datetimeFigureOut">
              <a:rPr lang="en-US" smtClean="0"/>
              <a:t>8/1/26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EF3D4C-5E89-9E19-24A8-D4E0CC8907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38B47BD-A38C-11C1-D5F3-08E00FFD75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22656-CB9D-984F-BF60-8FBAC56BAA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57183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1CCA5D-CC08-BCDF-C874-E8E097FA18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24DA895-D293-26FF-F676-D75978050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031B63-C335-F2CA-F88A-4A6E4F4DC8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A7546-CA5F-7949-B22C-2113CB3EA23C}" type="datetimeFigureOut">
              <a:rPr lang="en-US" smtClean="0"/>
              <a:t>8/1/26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FFA387-AC90-2EE8-683F-BB97457420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838465-A0D2-0DF5-7FD4-6A3111F991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22656-CB9D-984F-BF60-8FBAC56BAA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05010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FFA8F51-F08A-8BD1-63BC-5CAE2D06CC8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C94C979-F8BF-F08B-96F6-1B795F2C94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CAEBE0-F91B-EC20-1C4C-A28A5B6FBF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A7546-CA5F-7949-B22C-2113CB3EA23C}" type="datetimeFigureOut">
              <a:rPr lang="en-US" smtClean="0"/>
              <a:t>8/1/26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912A08-31CD-B382-682E-61233ED7D5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38EF7B-376C-DCD2-65F1-C1AF8BF850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22656-CB9D-984F-BF60-8FBAC56BAA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64434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6BF7519-D32B-4854-0085-EDC2DFC4FC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D57628-0983-21C9-30F4-6E6749E616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2BC88B-C97D-3391-06BE-32AAC297838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BAA7546-CA5F-7949-B22C-2113CB3EA23C}" type="datetimeFigureOut">
              <a:rPr lang="en-US" smtClean="0"/>
              <a:t>8/1/26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2E3EC8-B327-5E5E-D534-17D4BC58ACA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D7657D-DC3E-1B76-DB1F-2804A1CD894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8822656-CB9D-984F-BF60-8FBAC56BAA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75245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D97964-9C4F-627A-F440-E2944DF5F02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Garage Sale #1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5D2FACD-5F26-3F43-D949-061FF75C283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  <a:p>
            <a:r>
              <a:rPr lang="en-US" b="1" dirty="0"/>
              <a:t>Pick up at ZRC or main campus</a:t>
            </a:r>
          </a:p>
          <a:p>
            <a:r>
              <a:rPr lang="en-US" b="1" dirty="0"/>
              <a:t>Contact 929-372-4282 if interested  </a:t>
            </a:r>
          </a:p>
        </p:txBody>
      </p:sp>
    </p:spTree>
    <p:extLst>
      <p:ext uri="{BB962C8B-B14F-4D97-AF65-F5344CB8AC3E}">
        <p14:creationId xmlns:p14="http://schemas.microsoft.com/office/powerpoint/2010/main" val="25995080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F2A3EBA-1B61-3A2D-4ADD-96315794CD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7772400" cy="480541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72EA94C-9A3D-2ADE-E24C-7A4DE37A0B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72400" y="65499"/>
            <a:ext cx="3821723" cy="467441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4C2E41A-8F61-8CCE-87B6-F5AB7EBD94AD}"/>
              </a:ext>
            </a:extLst>
          </p:cNvPr>
          <p:cNvSpPr txBox="1"/>
          <p:nvPr/>
        </p:nvSpPr>
        <p:spPr>
          <a:xfrm>
            <a:off x="3886200" y="5683348"/>
            <a:ext cx="440364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/>
              <a:t>SALE Price $15 </a:t>
            </a:r>
          </a:p>
        </p:txBody>
      </p:sp>
    </p:spTree>
    <p:extLst>
      <p:ext uri="{BB962C8B-B14F-4D97-AF65-F5344CB8AC3E}">
        <p14:creationId xmlns:p14="http://schemas.microsoft.com/office/powerpoint/2010/main" val="3106621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122029B-941B-0ED0-3AE0-3F3160F1619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2425"/>
          <a:stretch>
            <a:fillRect/>
          </a:stretch>
        </p:blipFill>
        <p:spPr>
          <a:xfrm>
            <a:off x="101600" y="274320"/>
            <a:ext cx="5849034" cy="59436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1B769E4-C869-9830-839F-17D17CF993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25551" y="274320"/>
            <a:ext cx="6364849" cy="198213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96AFAEF-31D3-0342-43EE-7D47E4DEFF63}"/>
              </a:ext>
            </a:extLst>
          </p:cNvPr>
          <p:cNvSpPr txBox="1"/>
          <p:nvPr/>
        </p:nvSpPr>
        <p:spPr>
          <a:xfrm>
            <a:off x="7009228" y="3995225"/>
            <a:ext cx="407502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/>
              <a:t>SALE Price $5 </a:t>
            </a:r>
          </a:p>
        </p:txBody>
      </p:sp>
    </p:spTree>
    <p:extLst>
      <p:ext uri="{BB962C8B-B14F-4D97-AF65-F5344CB8AC3E}">
        <p14:creationId xmlns:p14="http://schemas.microsoft.com/office/powerpoint/2010/main" val="13034618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126551A-8E34-F8EC-A5BE-B15576FDC7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8678" y="318379"/>
            <a:ext cx="3871120" cy="378173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A623272-B40B-CC4C-313D-D5C12AF38FB1}"/>
              </a:ext>
            </a:extLst>
          </p:cNvPr>
          <p:cNvSpPr txBox="1"/>
          <p:nvPr/>
        </p:nvSpPr>
        <p:spPr>
          <a:xfrm>
            <a:off x="658678" y="4549676"/>
            <a:ext cx="100147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/>
              <a:t>SALE Price $50 </a:t>
            </a:r>
          </a:p>
          <a:p>
            <a:r>
              <a:rPr lang="en-US" sz="4000" b="1" dirty="0"/>
              <a:t>(includes the cover and some accessories 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25FCC59-6C88-114B-E1FC-BD9E4A2BBB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43475" y="874712"/>
            <a:ext cx="6248400" cy="2451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19823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0EDD30D-B28B-D162-D51A-A0CB7A6FE6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13137" y="238125"/>
            <a:ext cx="5765800" cy="52959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7BD2D2A-746E-40A2-79A1-4325828BA3DB}"/>
              </a:ext>
            </a:extLst>
          </p:cNvPr>
          <p:cNvSpPr txBox="1"/>
          <p:nvPr/>
        </p:nvSpPr>
        <p:spPr>
          <a:xfrm>
            <a:off x="1088650" y="5534025"/>
            <a:ext cx="100147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/>
              <a:t>SALE Price $10</a:t>
            </a:r>
          </a:p>
          <a:p>
            <a:r>
              <a:rPr lang="en-US" sz="4000" b="1" dirty="0"/>
              <a:t>10 pcs</a:t>
            </a:r>
          </a:p>
        </p:txBody>
      </p:sp>
    </p:spTree>
    <p:extLst>
      <p:ext uri="{BB962C8B-B14F-4D97-AF65-F5344CB8AC3E}">
        <p14:creationId xmlns:p14="http://schemas.microsoft.com/office/powerpoint/2010/main" val="36719723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7EB885E-DAEE-7FF3-9C84-E4CC353FEC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9985" y="0"/>
            <a:ext cx="3881437" cy="325319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6D8CD1D-1C73-9FFA-A6A5-F5454A919B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78863" y="155941"/>
            <a:ext cx="3513137" cy="327305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6A5F69A-7D6E-CB1D-1AF8-EFD12E80F9FC}"/>
              </a:ext>
            </a:extLst>
          </p:cNvPr>
          <p:cNvSpPr txBox="1"/>
          <p:nvPr/>
        </p:nvSpPr>
        <p:spPr>
          <a:xfrm>
            <a:off x="1088650" y="5534025"/>
            <a:ext cx="10014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/>
              <a:t>SALE Price $10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389AFAD-BA67-8509-34A4-77749588D8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72965" y="1057275"/>
            <a:ext cx="4364354" cy="3636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13193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AA6C7FF-2CC1-9336-5549-065030A866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14712" y="261938"/>
            <a:ext cx="5106987" cy="450917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53B6672-CD55-7588-43D3-240923D8BB50}"/>
              </a:ext>
            </a:extLst>
          </p:cNvPr>
          <p:cNvSpPr txBox="1"/>
          <p:nvPr/>
        </p:nvSpPr>
        <p:spPr>
          <a:xfrm>
            <a:off x="1088650" y="5534025"/>
            <a:ext cx="10014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/>
              <a:t>SMART Scale: SALE Price $10</a:t>
            </a:r>
          </a:p>
        </p:txBody>
      </p:sp>
    </p:spTree>
    <p:extLst>
      <p:ext uri="{BB962C8B-B14F-4D97-AF65-F5344CB8AC3E}">
        <p14:creationId xmlns:p14="http://schemas.microsoft.com/office/powerpoint/2010/main" val="3885121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51</Words>
  <Application>Microsoft Macintosh PowerPoint</Application>
  <PresentationFormat>Widescreen</PresentationFormat>
  <Paragraphs>12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Aptos</vt:lpstr>
      <vt:lpstr>Aptos Display</vt:lpstr>
      <vt:lpstr>Arial</vt:lpstr>
      <vt:lpstr>Office Theme</vt:lpstr>
      <vt:lpstr>Garage Sale #1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Sehrawat, Urmila</dc:creator>
  <cp:lastModifiedBy>Sehrawat, Urmila</cp:lastModifiedBy>
  <cp:revision>1</cp:revision>
  <dcterms:created xsi:type="dcterms:W3CDTF">2026-08-01T20:33:29Z</dcterms:created>
  <dcterms:modified xsi:type="dcterms:W3CDTF">2026-08-01T21:08:27Z</dcterms:modified>
</cp:coreProperties>
</file>